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149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0A77A8-16AF-D741-BDAA-298D252F540F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09CA8-93DE-9B46-A180-BBE96A91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7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09CA8-93DE-9B46-A180-BBE96A91973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9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09CA8-93DE-9B46-A180-BBE96A9197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732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82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29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958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155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38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707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43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569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85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71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1EC13-C7C4-704C-9FBC-959B3C56EDD8}" type="datetimeFigureOut">
              <a:rPr lang="en-US" smtClean="0"/>
              <a:t>4/19/2015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0D692-5B7E-1444-81D7-298A62346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0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png"/><Relationship Id="rId4" Type="http://schemas.openxmlformats.org/officeDocument/2006/relationships/package" Target="../embeddings/Microsoft_Word_Document1.docx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7912272"/>
              </p:ext>
            </p:extLst>
          </p:nvPr>
        </p:nvGraphicFramePr>
        <p:xfrm>
          <a:off x="672354" y="328706"/>
          <a:ext cx="7664822" cy="482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Document" r:id="rId4" imgW="5994400" imgH="3835400" progId="Word.Document.12">
                  <p:embed/>
                </p:oleObj>
              </mc:Choice>
              <mc:Fallback>
                <p:oleObj name="Document" r:id="rId4" imgW="5994400" imgH="3835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72354" y="328706"/>
                        <a:ext cx="7664822" cy="482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4332941" y="4871747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b="1" u="sng" dirty="0" smtClean="0"/>
              <a:t>Presented </a:t>
            </a:r>
            <a:r>
              <a:rPr lang="en-US" b="1" u="sng" dirty="0"/>
              <a:t>By</a:t>
            </a:r>
            <a:r>
              <a:rPr lang="en-US" b="1" u="sng" dirty="0" smtClean="0"/>
              <a:t>:</a:t>
            </a:r>
          </a:p>
          <a:p>
            <a:pPr algn="r"/>
            <a:r>
              <a:rPr lang="en-US" b="1" dirty="0" smtClean="0"/>
              <a:t>Group: Hackathon Geeks</a:t>
            </a:r>
            <a:endParaRPr lang="en-US" b="1" dirty="0"/>
          </a:p>
          <a:p>
            <a:pPr algn="r"/>
            <a:r>
              <a:rPr lang="en-US" dirty="0"/>
              <a:t>Pooja Agrawal</a:t>
            </a:r>
          </a:p>
          <a:p>
            <a:pPr algn="r"/>
            <a:r>
              <a:rPr lang="en-US" dirty="0"/>
              <a:t>Babitha Reddy</a:t>
            </a:r>
          </a:p>
          <a:p>
            <a:pPr algn="r"/>
            <a:r>
              <a:rPr lang="en-US" dirty="0"/>
              <a:t>Balaji Gannavarapu</a:t>
            </a:r>
          </a:p>
          <a:p>
            <a:pPr algn="r"/>
            <a:r>
              <a:rPr lang="en-US" dirty="0"/>
              <a:t>Sathyadhari Yenugu</a:t>
            </a:r>
          </a:p>
        </p:txBody>
      </p:sp>
    </p:spTree>
    <p:extLst>
      <p:ext uri="{BB962C8B-B14F-4D97-AF65-F5344CB8AC3E}">
        <p14:creationId xmlns:p14="http://schemas.microsoft.com/office/powerpoint/2010/main" val="306246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35529" y="821765"/>
            <a:ext cx="6947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CURRENT TIME KPI</a:t>
            </a:r>
            <a:endParaRPr lang="en-US" sz="2000" b="1" u="sng" dirty="0"/>
          </a:p>
        </p:txBody>
      </p:sp>
    </p:spTree>
    <p:extLst>
      <p:ext uri="{BB962C8B-B14F-4D97-AF65-F5344CB8AC3E}">
        <p14:creationId xmlns:p14="http://schemas.microsoft.com/office/powerpoint/2010/main" val="2908937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35529" y="821765"/>
            <a:ext cx="6947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REFERENCES</a:t>
            </a:r>
            <a:endParaRPr lang="en-US" sz="2000" b="1" u="sng" dirty="0"/>
          </a:p>
        </p:txBody>
      </p:sp>
    </p:spTree>
    <p:extLst>
      <p:ext uri="{BB962C8B-B14F-4D97-AF65-F5344CB8AC3E}">
        <p14:creationId xmlns:p14="http://schemas.microsoft.com/office/powerpoint/2010/main" val="3166230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99" y="0"/>
            <a:ext cx="8788933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135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8471" y="337527"/>
            <a:ext cx="8337175" cy="7879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u="sng" dirty="0"/>
              <a:t>Project Problem </a:t>
            </a:r>
            <a:r>
              <a:rPr lang="en-US" sz="2000" b="1" u="sng" dirty="0" smtClean="0"/>
              <a:t>Statement</a:t>
            </a:r>
            <a:endParaRPr lang="en-US" sz="2000" dirty="0"/>
          </a:p>
          <a:p>
            <a:r>
              <a:rPr lang="en-US" b="1" dirty="0"/>
              <a:t> </a:t>
            </a:r>
            <a:endParaRPr lang="en-US" dirty="0"/>
          </a:p>
          <a:p>
            <a:pPr algn="just"/>
            <a:r>
              <a:rPr lang="en-US" sz="1600" dirty="0"/>
              <a:t>Ericsson </a:t>
            </a:r>
            <a:r>
              <a:rPr lang="en-US" sz="1600" dirty="0" smtClean="0"/>
              <a:t>requires a web view where they can do maintenance and housekeeping several </a:t>
            </a:r>
            <a:r>
              <a:rPr lang="en-US" sz="1600" dirty="0"/>
              <a:t>network monitoring tools running in </a:t>
            </a:r>
            <a:r>
              <a:rPr lang="en-US" sz="1600" dirty="0" smtClean="0"/>
              <a:t>their office environment. For </a:t>
            </a:r>
            <a:r>
              <a:rPr lang="en-US" sz="1600" dirty="0"/>
              <a:t>each tool they have 3 entities</a:t>
            </a:r>
            <a:r>
              <a:rPr lang="en-US" sz="1600" dirty="0" smtClean="0"/>
              <a:t>: </a:t>
            </a:r>
            <a:r>
              <a:rPr lang="en-US" sz="1600" b="1" dirty="0" smtClean="0"/>
              <a:t>Elements,</a:t>
            </a:r>
            <a:r>
              <a:rPr lang="en-US" sz="1600" dirty="0" smtClean="0"/>
              <a:t> </a:t>
            </a:r>
            <a:r>
              <a:rPr lang="en-US" sz="1600" b="1" dirty="0" smtClean="0"/>
              <a:t>KeyPerformanceIndicators</a:t>
            </a:r>
            <a:r>
              <a:rPr lang="en-US" sz="1600" dirty="0" smtClean="0"/>
              <a:t> and </a:t>
            </a:r>
            <a:r>
              <a:rPr lang="en-US" sz="1600" b="1" dirty="0" smtClean="0"/>
              <a:t>Schedule.</a:t>
            </a:r>
          </a:p>
          <a:p>
            <a:pPr algn="just"/>
            <a:r>
              <a:rPr lang="en-US" sz="1600" dirty="0" smtClean="0"/>
              <a:t>As per requirement, the user should be able to add, edit or disable particular entity. </a:t>
            </a:r>
          </a:p>
          <a:p>
            <a:pPr algn="just"/>
            <a:r>
              <a:rPr lang="en-US" sz="1600" dirty="0" smtClean="0"/>
              <a:t>Also they need a Web </a:t>
            </a:r>
            <a:r>
              <a:rPr lang="en-US" sz="1600" dirty="0"/>
              <a:t>View where user can pass current time and it would return KPI values for elements by looking at 3 </a:t>
            </a:r>
            <a:r>
              <a:rPr lang="en-US" sz="1600" dirty="0" smtClean="0"/>
              <a:t>entities and </a:t>
            </a:r>
            <a:r>
              <a:rPr lang="en-US" sz="1600" dirty="0"/>
              <a:t>a</a:t>
            </a:r>
            <a:r>
              <a:rPr lang="en-US" sz="1600" dirty="0" smtClean="0"/>
              <a:t> </a:t>
            </a:r>
            <a:r>
              <a:rPr lang="en-US" sz="1600" dirty="0"/>
              <a:t>history module through which the user can view the previous updates details</a:t>
            </a:r>
            <a:r>
              <a:rPr lang="en-US" sz="1600" dirty="0" smtClean="0"/>
              <a:t>.</a:t>
            </a:r>
          </a:p>
          <a:p>
            <a:endParaRPr lang="en-US" dirty="0"/>
          </a:p>
          <a:p>
            <a:pPr algn="ctr"/>
            <a:r>
              <a:rPr lang="en-US" sz="2000" b="1" u="sng" dirty="0"/>
              <a:t>Our </a:t>
            </a:r>
            <a:r>
              <a:rPr lang="en-US" sz="2000" b="1" u="sng" dirty="0" smtClean="0"/>
              <a:t>Solution</a:t>
            </a:r>
          </a:p>
          <a:p>
            <a:endParaRPr lang="en-US" b="1" u="sng" dirty="0" smtClean="0"/>
          </a:p>
          <a:p>
            <a:r>
              <a:rPr lang="en-US" sz="1600" dirty="0" smtClean="0"/>
              <a:t>As </a:t>
            </a:r>
            <a:r>
              <a:rPr lang="en-US" sz="1600" dirty="0"/>
              <a:t>per our solution we created a dashboard with </a:t>
            </a:r>
            <a:r>
              <a:rPr lang="en-US" sz="1600" dirty="0" smtClean="0"/>
              <a:t>6 </a:t>
            </a:r>
            <a:r>
              <a:rPr lang="en-US" sz="1600" dirty="0"/>
              <a:t>modules as follows:</a:t>
            </a:r>
          </a:p>
          <a:p>
            <a:pPr marL="342900" indent="-342900">
              <a:buAutoNum type="arabicParenR"/>
            </a:pPr>
            <a:r>
              <a:rPr lang="en-US" sz="1600" b="1" dirty="0" smtClean="0"/>
              <a:t>Tool Management</a:t>
            </a:r>
          </a:p>
          <a:p>
            <a:pPr marL="342900" indent="-342900">
              <a:buAutoNum type="arabicParenR"/>
            </a:pPr>
            <a:r>
              <a:rPr lang="en-US" sz="1600" b="1" dirty="0" smtClean="0"/>
              <a:t>Element Management</a:t>
            </a:r>
          </a:p>
          <a:p>
            <a:pPr marL="342900" indent="-342900">
              <a:buAutoNum type="arabicParenR"/>
            </a:pPr>
            <a:r>
              <a:rPr lang="en-US" sz="1600" b="1" dirty="0" smtClean="0"/>
              <a:t>KPI Management</a:t>
            </a:r>
          </a:p>
          <a:p>
            <a:pPr marL="342900" indent="-342900">
              <a:buAutoNum type="arabicParenR"/>
            </a:pPr>
            <a:r>
              <a:rPr lang="en-US" sz="1600" b="1" dirty="0" smtClean="0"/>
              <a:t>Schedule Management</a:t>
            </a:r>
          </a:p>
          <a:p>
            <a:pPr marL="342900" indent="-342900">
              <a:buAutoNum type="arabicParenR"/>
            </a:pPr>
            <a:r>
              <a:rPr lang="en-US" sz="1600" b="1" dirty="0" smtClean="0"/>
              <a:t>History Management</a:t>
            </a:r>
          </a:p>
          <a:p>
            <a:pPr marL="342900" indent="-342900">
              <a:buAutoNum type="arabicParenR"/>
            </a:pPr>
            <a:r>
              <a:rPr lang="en-US" sz="1600" b="1" dirty="0" smtClean="0"/>
              <a:t>Current Time KPI</a:t>
            </a:r>
          </a:p>
          <a:p>
            <a:pPr algn="just"/>
            <a:endParaRPr lang="en-US" sz="1600" b="1" dirty="0" smtClean="0"/>
          </a:p>
          <a:p>
            <a:pPr algn="just"/>
            <a:r>
              <a:rPr lang="en-US" sz="1600" dirty="0" smtClean="0"/>
              <a:t>In all these modules, user is able to view, add, edit and disable the particular entity according to his/her choice. In </a:t>
            </a:r>
            <a:r>
              <a:rPr lang="en-US" sz="1600" b="1" dirty="0" smtClean="0"/>
              <a:t>History module</a:t>
            </a:r>
            <a:r>
              <a:rPr lang="en-US" sz="1600" dirty="0" smtClean="0"/>
              <a:t>, </a:t>
            </a:r>
            <a:r>
              <a:rPr lang="en-US" sz="1600" dirty="0"/>
              <a:t>a user is able to view the previous 10 updates details like Updated time, Updated By</a:t>
            </a:r>
            <a:r>
              <a:rPr lang="en-US" sz="1600" dirty="0" smtClean="0"/>
              <a:t>. In </a:t>
            </a:r>
            <a:r>
              <a:rPr lang="en-US" sz="1600" b="1" dirty="0" smtClean="0"/>
              <a:t>Current Time KPI module</a:t>
            </a:r>
            <a:r>
              <a:rPr lang="en-US" sz="1600" dirty="0" smtClean="0"/>
              <a:t>, </a:t>
            </a:r>
            <a:r>
              <a:rPr lang="en-US" sz="1600" dirty="0"/>
              <a:t>user can pass current time and it would return KPI values for elements by looking at 3 entities.</a:t>
            </a:r>
          </a:p>
          <a:p>
            <a:pPr algn="just"/>
            <a:endParaRPr lang="en-US" sz="1600" dirty="0" smtClean="0"/>
          </a:p>
          <a:p>
            <a:pPr algn="just"/>
            <a:endParaRPr lang="en-US" sz="1600" dirty="0"/>
          </a:p>
          <a:p>
            <a:endParaRPr lang="en-US" dirty="0" smtClean="0"/>
          </a:p>
          <a:p>
            <a:endParaRPr lang="en-US" b="1" u="sng" dirty="0"/>
          </a:p>
          <a:p>
            <a:endParaRPr lang="en-US" b="1" u="sng" dirty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768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0470" y="821765"/>
            <a:ext cx="6947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LOGIN PAGE</a:t>
            </a:r>
            <a:endParaRPr lang="en-US" sz="2000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474" y="1839817"/>
            <a:ext cx="7601638" cy="471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974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35529" y="821765"/>
            <a:ext cx="6947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DASHBOARD</a:t>
            </a:r>
            <a:endParaRPr lang="en-US" sz="2000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75" y="1872867"/>
            <a:ext cx="8251634" cy="474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064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35529" y="821765"/>
            <a:ext cx="6947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TOOL MANAGEMENT</a:t>
            </a:r>
            <a:endParaRPr lang="en-US" sz="2000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86" y="1410490"/>
            <a:ext cx="3690650" cy="22911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781" y="1264520"/>
            <a:ext cx="4307596" cy="24371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5243" y="4008717"/>
            <a:ext cx="5629619" cy="24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432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35529" y="821765"/>
            <a:ext cx="6947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ELEMENT MANAGEMENT</a:t>
            </a:r>
            <a:endParaRPr lang="en-US" sz="2000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860" y="1322024"/>
            <a:ext cx="4120309" cy="26991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7591" y="1399142"/>
            <a:ext cx="4087258" cy="26220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860" y="4274718"/>
            <a:ext cx="4230477" cy="217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132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35529" y="821765"/>
            <a:ext cx="6947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KPI MANAGEMENT</a:t>
            </a:r>
            <a:endParaRPr lang="en-US" sz="2000" b="1" u="sng" dirty="0"/>
          </a:p>
        </p:txBody>
      </p:sp>
    </p:spTree>
    <p:extLst>
      <p:ext uri="{BB962C8B-B14F-4D97-AF65-F5344CB8AC3E}">
        <p14:creationId xmlns:p14="http://schemas.microsoft.com/office/powerpoint/2010/main" val="3816000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35529" y="821765"/>
            <a:ext cx="6947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SCHEDULE MANAGEMENT</a:t>
            </a:r>
            <a:endParaRPr lang="en-US" sz="2000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91" y="1421697"/>
            <a:ext cx="4065223" cy="255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081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35529" y="821765"/>
            <a:ext cx="6947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HISTORY MANAGEMENT</a:t>
            </a:r>
            <a:endParaRPr lang="en-US" sz="2000" b="1" u="sng" dirty="0"/>
          </a:p>
        </p:txBody>
      </p:sp>
    </p:spTree>
    <p:extLst>
      <p:ext uri="{BB962C8B-B14F-4D97-AF65-F5344CB8AC3E}">
        <p14:creationId xmlns:p14="http://schemas.microsoft.com/office/powerpoint/2010/main" val="3985805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</TotalTime>
  <Words>37</Words>
  <Application>Microsoft Office PowerPoint</Application>
  <PresentationFormat>On-screen Show (4:3)</PresentationFormat>
  <Paragraphs>38</Paragraphs>
  <Slides>12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Office Theme</vt:lpstr>
      <vt:lpstr>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Missorie Kansas City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Pooja Agrawal</dc:creator>
  <cp:lastModifiedBy>Babitha Reddy Bhimireddy</cp:lastModifiedBy>
  <cp:revision>32</cp:revision>
  <dcterms:created xsi:type="dcterms:W3CDTF">2015-04-19T15:11:53Z</dcterms:created>
  <dcterms:modified xsi:type="dcterms:W3CDTF">2015-04-20T05:54:52Z</dcterms:modified>
</cp:coreProperties>
</file>

<file path=docProps/thumbnail.jpeg>
</file>